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CC0000"/>
    <a:srgbClr val="FFCC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2074-54B8-4229-A9B1-964BB14F8DA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3243-1F3F-4C4E-A7AD-F8BC75CD8574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3"/>
          <a:stretch/>
        </p:blipFill>
        <p:spPr>
          <a:xfrm>
            <a:off x="-24925" y="228600"/>
            <a:ext cx="9061938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15773" y="381000"/>
            <a:ext cx="85945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anose="02060603020205020403" pitchFamily="18" charset="0"/>
              </a:rPr>
              <a:t>Word of Faith Christian Center</a:t>
            </a:r>
            <a:endParaRPr lang="en-US" sz="4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ckwell" panose="02060603020205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880" y="5055577"/>
            <a:ext cx="85945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Saturday, October 24</a:t>
            </a:r>
            <a:r>
              <a:rPr lang="en-US" sz="4400" b="1" baseline="30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endParaRPr lang="en-US" sz="44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3:00 p.m. – 8:00 p.m. </a:t>
            </a:r>
            <a:endParaRPr lang="en-US" sz="4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73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41277" y="5694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anose="030804020302050B0404" pitchFamily="66" charset="0"/>
              </a:rPr>
              <a:t>Choose your Theme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5" y="1227034"/>
            <a:ext cx="5905315" cy="5434735"/>
          </a:xfrm>
          <a:prstGeom prst="rect">
            <a:avLst/>
          </a:prstGeom>
          <a:ln>
            <a:noFill/>
          </a:ln>
          <a:effectLst>
            <a:glow rad="63500">
              <a:schemeClr val="tx1"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19800" y="1227034"/>
            <a:ext cx="30479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..Theme Ideas..</a:t>
            </a:r>
          </a:p>
          <a:p>
            <a:pPr algn="ctr"/>
            <a:r>
              <a:rPr lang="en-US" sz="2400" b="1" dirty="0" smtClean="0"/>
              <a:t>Candy Land</a:t>
            </a:r>
          </a:p>
          <a:p>
            <a:pPr algn="ctr"/>
            <a:r>
              <a:rPr lang="en-US" sz="2400" b="1" dirty="0" smtClean="0"/>
              <a:t>Ninja Turtles</a:t>
            </a:r>
          </a:p>
          <a:p>
            <a:pPr algn="ctr"/>
            <a:r>
              <a:rPr lang="en-US" sz="2400" b="1" dirty="0" smtClean="0"/>
              <a:t>Sesame Street</a:t>
            </a:r>
          </a:p>
          <a:p>
            <a:pPr algn="ctr"/>
            <a:r>
              <a:rPr lang="en-US" sz="2400" b="1" dirty="0" smtClean="0"/>
              <a:t>Noah’s Art</a:t>
            </a:r>
          </a:p>
          <a:p>
            <a:pPr algn="ctr"/>
            <a:r>
              <a:rPr lang="en-US" sz="2400" b="1" dirty="0" smtClean="0"/>
              <a:t>Veggie Tales</a:t>
            </a:r>
          </a:p>
          <a:p>
            <a:pPr algn="ctr"/>
            <a:r>
              <a:rPr lang="en-US" sz="2400" b="1" dirty="0"/>
              <a:t>Star Wars</a:t>
            </a:r>
            <a:r>
              <a:rPr lang="en-US" sz="2400" b="1" dirty="0" smtClean="0"/>
              <a:t>…</a:t>
            </a:r>
            <a:endParaRPr lang="en-US" sz="2400" b="1" dirty="0"/>
          </a:p>
          <a:p>
            <a:pPr algn="ctr"/>
            <a:r>
              <a:rPr lang="en-US" sz="2400" b="1" dirty="0"/>
              <a:t>Foot Ball</a:t>
            </a:r>
          </a:p>
          <a:p>
            <a:pPr algn="ctr"/>
            <a:r>
              <a:rPr lang="en-US" sz="2400" b="1" dirty="0"/>
              <a:t>Basket Ball </a:t>
            </a:r>
          </a:p>
          <a:p>
            <a:pPr algn="ctr"/>
            <a:r>
              <a:rPr lang="en-US" sz="2400" b="1" dirty="0"/>
              <a:t>Soccer </a:t>
            </a:r>
          </a:p>
          <a:p>
            <a:pPr algn="ctr"/>
            <a:r>
              <a:rPr lang="en-US" sz="2400" b="1" dirty="0"/>
              <a:t>Cricket</a:t>
            </a:r>
          </a:p>
        </p:txBody>
      </p:sp>
    </p:spTree>
    <p:extLst>
      <p:ext uri="{BB962C8B-B14F-4D97-AF65-F5344CB8AC3E}">
        <p14:creationId xmlns:p14="http://schemas.microsoft.com/office/powerpoint/2010/main" val="120185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h5.ggpht.com/_9IF7x184aIE/SuCjQyetCoI/AAAAAAAAGus/7EyUGX4X1YI/s400/IMG_5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8" y="1220935"/>
            <a:ext cx="2842485" cy="213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lh5.ggpht.com/_9IF7x184aIE/SuCjRG-I6ZI/AAAAAAAAGuw/ykPEki4tXXI/s400/IMG_5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20934"/>
            <a:ext cx="2847418" cy="213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h4.ggpht.com/_9IF7x184aIE/SuCjRFmP_CI/AAAAAAAAGu0/SM3Zwpnov4k/s400/IMG_55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85" y="1220934"/>
            <a:ext cx="2883151" cy="213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lh3.ggpht.com/_9IF7x184aIE/SuCjRR7F-xI/AAAAAAAAGu4/L71nk1ciur4/s400/IMG_55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0" y="3634515"/>
            <a:ext cx="2836773" cy="2232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h3.ggpht.com/_9IF7x184aIE/SuCjRnO4YLI/AAAAAAAAGu8/cc3APuuLhE8/s400/IMG_5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85" y="3634515"/>
            <a:ext cx="2883151" cy="2232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lh6.ggpht.com/_9IF7x184aIE/SuCjR2-2glI/AAAAAAAAGvA/IvZGOro8vV8/s400/IMG_56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59" y="3581400"/>
            <a:ext cx="2781300" cy="312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599" y="152400"/>
            <a:ext cx="8757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anose="030804020302050B0404" pitchFamily="66" charset="0"/>
              </a:rPr>
              <a:t>Prepare your Decorations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3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7"/>
          <a:stretch/>
        </p:blipFill>
        <p:spPr>
          <a:xfrm>
            <a:off x="457200" y="457200"/>
            <a:ext cx="36576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78" y="2667000"/>
            <a:ext cx="3325168" cy="3800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1264" y="5257800"/>
            <a:ext cx="3901263" cy="12093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Sesame Street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Characters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0106" y="1625445"/>
            <a:ext cx="4282263" cy="9161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Veggie Tales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2367" y="304800"/>
            <a:ext cx="51003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anose="030804020302050B0404" pitchFamily="66" charset="0"/>
              </a:rPr>
              <a:t>Execute your Plan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7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">
        <p14:reveal/>
      </p:transition>
    </mc:Choice>
    <mc:Fallback>
      <p:transition spd="slow" advClick="0" advTm="1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4101675" cy="3557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46" y="3200400"/>
            <a:ext cx="4255707" cy="266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977460" y="1219200"/>
            <a:ext cx="3608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Mario  </a:t>
            </a:r>
          </a:p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Brothers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297" y="4343400"/>
            <a:ext cx="3608680" cy="7798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Pac Man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47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334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4177826" cy="5570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81001" y="4038600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Noah’s Ark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32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28600"/>
            <a:ext cx="4495800" cy="300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7917" y="3348335"/>
            <a:ext cx="48874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Sports Theme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578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654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2"/>
          <a:stretch/>
        </p:blipFill>
        <p:spPr>
          <a:xfrm>
            <a:off x="4648200" y="3376614"/>
            <a:ext cx="4114800" cy="3024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2" y="3810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6" y="3432561"/>
            <a:ext cx="3721693" cy="2948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648200" y="363908"/>
            <a:ext cx="4114800" cy="702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 Creative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1284999"/>
            <a:ext cx="3505200" cy="642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Have Fun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2133600"/>
            <a:ext cx="43434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 a Blessing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51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3"/>
          <a:stretch/>
        </p:blipFill>
        <p:spPr>
          <a:xfrm>
            <a:off x="-24925" y="228600"/>
            <a:ext cx="9061938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15773" y="381000"/>
            <a:ext cx="85945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anose="02060603020205020403" pitchFamily="18" charset="0"/>
              </a:rPr>
              <a:t>Word of Faith Christian Center</a:t>
            </a:r>
            <a:endParaRPr lang="en-US" sz="4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ckwell" panose="02060603020205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880" y="5055577"/>
            <a:ext cx="85945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Saturday, October 24</a:t>
            </a:r>
            <a:r>
              <a:rPr lang="en-US" sz="4400" b="1" baseline="30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endParaRPr lang="en-US" sz="44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3:00 p.m. – 8:00 p.m. </a:t>
            </a:r>
            <a:endParaRPr lang="en-US" sz="4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93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152</TotalTime>
  <Words>84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Tamia</dc:creator>
  <cp:lastModifiedBy>Tamia</cp:lastModifiedBy>
  <cp:revision>14</cp:revision>
  <dcterms:created xsi:type="dcterms:W3CDTF">2015-09-01T12:17:49Z</dcterms:created>
  <dcterms:modified xsi:type="dcterms:W3CDTF">2015-09-01T14:50:01Z</dcterms:modified>
</cp:coreProperties>
</file>